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 cov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16" y="0"/>
            <a:ext cx="9141768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 tex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16" y="0"/>
            <a:ext cx="9141768" cy="6858000"/>
          </a:xfrm>
          <a:prstGeom prst="rect">
            <a:avLst/>
          </a:prstGeom>
        </p:spPr>
      </p:pic>
      <p:pic>
        <p:nvPicPr>
          <p:cNvPr id="8" name="Picture 7" descr="ppt graph_divider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16" y="0"/>
            <a:ext cx="9141768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 tex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16" y="0"/>
            <a:ext cx="9141768" cy="6858000"/>
          </a:xfrm>
          <a:prstGeom prst="rect">
            <a:avLst/>
          </a:prstGeom>
        </p:spPr>
      </p:pic>
      <p:pic>
        <p:nvPicPr>
          <p:cNvPr id="8" name="Picture 7" descr="ppt graph_divider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16" y="0"/>
            <a:ext cx="9141768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 tex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16" y="0"/>
            <a:ext cx="9141768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 end slid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16" y="0"/>
            <a:ext cx="9141768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9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935958"/>
            <a:ext cx="78843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200" dirty="0" smtClean="0"/>
              <a:t>Farmers Information Sharing Session</a:t>
            </a:r>
          </a:p>
          <a:p>
            <a:pPr algn="ctr"/>
            <a:r>
              <a:rPr lang="en-ZA" sz="3200" dirty="0" smtClean="0"/>
              <a:t>27 – 28 March 2014 </a:t>
            </a:r>
            <a:endParaRPr lang="en-ZA" sz="3200" dirty="0"/>
          </a:p>
        </p:txBody>
      </p:sp>
      <p:pic>
        <p:nvPicPr>
          <p:cNvPr id="3" name="Picture 2" descr="Agriculture_logo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5805264"/>
            <a:ext cx="2402659" cy="7137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642918"/>
            <a:ext cx="7500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latin typeface="HelveticaNeueLT Std Lt Ext" pitchFamily="34" charset="0"/>
                <a:cs typeface="Arial" pitchFamily="34" charset="0"/>
              </a:rPr>
              <a:t>Group 1</a:t>
            </a:r>
            <a:endParaRPr lang="en-ZA" sz="2800" dirty="0">
              <a:latin typeface="HelveticaNeueLT Std Lt Ext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268760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HelveticaNeueLT Std Lt Ext" pitchFamily="34" charset="0"/>
                <a:cs typeface="Arial" pitchFamily="34" charset="0"/>
              </a:rPr>
              <a:t>5 Challenges </a:t>
            </a:r>
          </a:p>
          <a:p>
            <a:pPr marL="342900" indent="-342900" algn="l">
              <a:buFont typeface="+mj-lt"/>
              <a:buAutoNum type="arabicPeriod"/>
            </a:pPr>
            <a:endParaRPr lang="en-US" sz="1800" dirty="0" smtClean="0">
              <a:latin typeface="HelveticaNeueLT Std Lt Ext" pitchFamily="34" charset="0"/>
              <a:cs typeface="Arial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endParaRPr lang="en-US" dirty="0" smtClean="0">
              <a:latin typeface="HelveticaNeueLT Std Lt Ext" pitchFamily="34" charset="0"/>
              <a:cs typeface="Arial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endParaRPr lang="en-ZA" sz="1800" dirty="0">
              <a:latin typeface="HelveticaNeueLT Std Lt Ext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2564904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HelveticaNeueLT Std Lt Ext" pitchFamily="34" charset="0"/>
                <a:cs typeface="Arial" pitchFamily="34" charset="0"/>
              </a:rPr>
              <a:t>5 Solutions </a:t>
            </a:r>
          </a:p>
          <a:p>
            <a:pPr marL="342900" indent="-342900" algn="l">
              <a:buFont typeface="+mj-lt"/>
              <a:buAutoNum type="arabicPeriod"/>
            </a:pPr>
            <a:endParaRPr lang="en-US" sz="1800" dirty="0" smtClean="0">
              <a:latin typeface="HelveticaNeueLT Std Lt Ext" pitchFamily="34" charset="0"/>
              <a:cs typeface="Arial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endParaRPr lang="en-US" dirty="0" smtClean="0">
              <a:latin typeface="HelveticaNeueLT Std Lt Ext" pitchFamily="34" charset="0"/>
              <a:cs typeface="Arial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endParaRPr lang="en-ZA" sz="1800" dirty="0">
              <a:latin typeface="HelveticaNeueLT Std Lt Ext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4149080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HelveticaNeueLT Std Lt Ext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HelveticaNeueLT Std Lt Ext" pitchFamily="34" charset="0"/>
                <a:cs typeface="Arial" pitchFamily="34" charset="0"/>
              </a:rPr>
              <a:t> Topics for Follow up Sessions  </a:t>
            </a:r>
          </a:p>
          <a:p>
            <a:pPr marL="342900" indent="-342900" algn="l">
              <a:buFont typeface="+mj-lt"/>
              <a:buAutoNum type="arabicPeriod"/>
            </a:pPr>
            <a:endParaRPr lang="en-US" sz="1800" dirty="0" smtClean="0">
              <a:latin typeface="HelveticaNeueLT Std Lt Ext" pitchFamily="34" charset="0"/>
              <a:cs typeface="Arial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endParaRPr lang="en-US" dirty="0" smtClean="0">
              <a:latin typeface="HelveticaNeueLT Std Lt Ext" pitchFamily="34" charset="0"/>
              <a:cs typeface="Arial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endParaRPr lang="en-ZA" sz="1800" dirty="0">
              <a:latin typeface="HelveticaNeueLT Std Lt Ext" pitchFamily="34" charset="0"/>
              <a:cs typeface="Arial" pitchFamily="34" charset="0"/>
            </a:endParaRPr>
          </a:p>
        </p:txBody>
      </p:sp>
      <p:pic>
        <p:nvPicPr>
          <p:cNvPr id="7" name="Picture 6" descr="Agriculture_logo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11560" y="5733256"/>
            <a:ext cx="2402659" cy="7137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642918"/>
            <a:ext cx="7500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latin typeface="HelveticaNeueLT Std Lt Ext" pitchFamily="34" charset="0"/>
                <a:cs typeface="Arial" pitchFamily="34" charset="0"/>
              </a:rPr>
              <a:t>Group 2</a:t>
            </a:r>
            <a:endParaRPr lang="en-ZA" sz="2800" dirty="0">
              <a:latin typeface="HelveticaNeueLT Std Lt Ext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268760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HelveticaNeueLT Std Lt Ext" pitchFamily="34" charset="0"/>
                <a:cs typeface="Arial" pitchFamily="34" charset="0"/>
              </a:rPr>
              <a:t>5 Challenges </a:t>
            </a:r>
          </a:p>
          <a:p>
            <a:pPr marL="342900" indent="-342900" algn="l">
              <a:buFont typeface="+mj-lt"/>
              <a:buAutoNum type="arabicPeriod"/>
            </a:pPr>
            <a:endParaRPr lang="en-US" sz="1800" dirty="0" smtClean="0">
              <a:latin typeface="HelveticaNeueLT Std Lt Ext" pitchFamily="34" charset="0"/>
              <a:cs typeface="Arial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endParaRPr lang="en-US" dirty="0" smtClean="0">
              <a:latin typeface="HelveticaNeueLT Std Lt Ext" pitchFamily="34" charset="0"/>
              <a:cs typeface="Arial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endParaRPr lang="en-ZA" sz="1800" dirty="0">
              <a:latin typeface="HelveticaNeueLT Std Lt Ext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2564904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HelveticaNeueLT Std Lt Ext" pitchFamily="34" charset="0"/>
                <a:cs typeface="Arial" pitchFamily="34" charset="0"/>
              </a:rPr>
              <a:t>5 Solutions </a:t>
            </a:r>
          </a:p>
          <a:p>
            <a:pPr marL="342900" indent="-342900" algn="l">
              <a:buFont typeface="+mj-lt"/>
              <a:buAutoNum type="arabicPeriod"/>
            </a:pPr>
            <a:endParaRPr lang="en-US" sz="1800" dirty="0" smtClean="0">
              <a:latin typeface="HelveticaNeueLT Std Lt Ext" pitchFamily="34" charset="0"/>
              <a:cs typeface="Arial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endParaRPr lang="en-US" dirty="0" smtClean="0">
              <a:latin typeface="HelveticaNeueLT Std Lt Ext" pitchFamily="34" charset="0"/>
              <a:cs typeface="Arial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endParaRPr lang="en-ZA" sz="1800" dirty="0">
              <a:latin typeface="HelveticaNeueLT Std Lt Ext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4149080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HelveticaNeueLT Std Lt Ext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HelveticaNeueLT Std Lt Ext" pitchFamily="34" charset="0"/>
                <a:cs typeface="Arial" pitchFamily="34" charset="0"/>
              </a:rPr>
              <a:t> Topics for Follow up Sessions  </a:t>
            </a:r>
          </a:p>
          <a:p>
            <a:pPr marL="342900" indent="-342900" algn="l">
              <a:buFont typeface="+mj-lt"/>
              <a:buAutoNum type="arabicPeriod"/>
            </a:pPr>
            <a:endParaRPr lang="en-US" sz="1800" dirty="0" smtClean="0">
              <a:latin typeface="HelveticaNeueLT Std Lt Ext" pitchFamily="34" charset="0"/>
              <a:cs typeface="Arial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endParaRPr lang="en-US" dirty="0" smtClean="0">
              <a:latin typeface="HelveticaNeueLT Std Lt Ext" pitchFamily="34" charset="0"/>
              <a:cs typeface="Arial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endParaRPr lang="en-ZA" sz="1800" dirty="0">
              <a:latin typeface="HelveticaNeueLT Std Lt Ext" pitchFamily="34" charset="0"/>
              <a:cs typeface="Arial" pitchFamily="34" charset="0"/>
            </a:endParaRPr>
          </a:p>
        </p:txBody>
      </p:sp>
      <p:pic>
        <p:nvPicPr>
          <p:cNvPr id="8" name="Picture 7" descr="Agriculture_logo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3568" y="5733256"/>
            <a:ext cx="2402659" cy="7137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642918"/>
            <a:ext cx="7500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latin typeface="HelveticaNeueLT Std Lt Ext" pitchFamily="34" charset="0"/>
                <a:cs typeface="Arial" pitchFamily="34" charset="0"/>
              </a:rPr>
              <a:t>Group 3</a:t>
            </a:r>
            <a:endParaRPr lang="en-ZA" sz="2800" dirty="0">
              <a:latin typeface="HelveticaNeueLT Std Lt Ext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268760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HelveticaNeueLT Std Lt Ext" pitchFamily="34" charset="0"/>
                <a:cs typeface="Arial" pitchFamily="34" charset="0"/>
              </a:rPr>
              <a:t>5 Challenges </a:t>
            </a:r>
          </a:p>
          <a:p>
            <a:pPr marL="342900" indent="-342900" algn="l">
              <a:buFont typeface="+mj-lt"/>
              <a:buAutoNum type="arabicPeriod"/>
            </a:pPr>
            <a:endParaRPr lang="en-US" sz="1800" dirty="0" smtClean="0">
              <a:latin typeface="HelveticaNeueLT Std Lt Ext" pitchFamily="34" charset="0"/>
              <a:cs typeface="Arial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endParaRPr lang="en-US" dirty="0" smtClean="0">
              <a:latin typeface="HelveticaNeueLT Std Lt Ext" pitchFamily="34" charset="0"/>
              <a:cs typeface="Arial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endParaRPr lang="en-ZA" sz="1800" dirty="0">
              <a:latin typeface="HelveticaNeueLT Std Lt Ext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2564904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HelveticaNeueLT Std Lt Ext" pitchFamily="34" charset="0"/>
                <a:cs typeface="Arial" pitchFamily="34" charset="0"/>
              </a:rPr>
              <a:t>5 Solutions </a:t>
            </a:r>
          </a:p>
          <a:p>
            <a:pPr marL="342900" indent="-342900" algn="l">
              <a:buFont typeface="+mj-lt"/>
              <a:buAutoNum type="arabicPeriod"/>
            </a:pPr>
            <a:endParaRPr lang="en-US" sz="1800" dirty="0" smtClean="0">
              <a:latin typeface="HelveticaNeueLT Std Lt Ext" pitchFamily="34" charset="0"/>
              <a:cs typeface="Arial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endParaRPr lang="en-US" dirty="0" smtClean="0">
              <a:latin typeface="HelveticaNeueLT Std Lt Ext" pitchFamily="34" charset="0"/>
              <a:cs typeface="Arial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endParaRPr lang="en-ZA" sz="1800" dirty="0">
              <a:latin typeface="HelveticaNeueLT Std Lt Ext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4149080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HelveticaNeueLT Std Lt Ext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HelveticaNeueLT Std Lt Ext" pitchFamily="34" charset="0"/>
                <a:cs typeface="Arial" pitchFamily="34" charset="0"/>
              </a:rPr>
              <a:t> Topics for Follow up Sessions  </a:t>
            </a:r>
          </a:p>
          <a:p>
            <a:pPr marL="342900" indent="-342900" algn="l">
              <a:buFont typeface="+mj-lt"/>
              <a:buAutoNum type="arabicPeriod"/>
            </a:pPr>
            <a:endParaRPr lang="en-US" sz="1800" dirty="0" smtClean="0">
              <a:latin typeface="HelveticaNeueLT Std Lt Ext" pitchFamily="34" charset="0"/>
              <a:cs typeface="Arial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endParaRPr lang="en-US" dirty="0" smtClean="0">
              <a:latin typeface="HelveticaNeueLT Std Lt Ext" pitchFamily="34" charset="0"/>
              <a:cs typeface="Arial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endParaRPr lang="en-ZA" sz="1800" dirty="0">
              <a:latin typeface="HelveticaNeueLT Std Lt Ext" pitchFamily="34" charset="0"/>
              <a:cs typeface="Arial" pitchFamily="34" charset="0"/>
            </a:endParaRPr>
          </a:p>
        </p:txBody>
      </p:sp>
      <p:pic>
        <p:nvPicPr>
          <p:cNvPr id="7" name="Picture 6" descr="Agriculture_logo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05264"/>
            <a:ext cx="2402659" cy="7137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45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Lester Bouah</dc:creator>
  <cp:lastModifiedBy>Lester Bouah</cp:lastModifiedBy>
  <cp:revision>7</cp:revision>
  <dcterms:created xsi:type="dcterms:W3CDTF">2012-07-27T09:00:43Z</dcterms:created>
  <dcterms:modified xsi:type="dcterms:W3CDTF">2014-03-28T07:01:04Z</dcterms:modified>
</cp:coreProperties>
</file>